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76" y="8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192" y="780056"/>
            <a:ext cx="4431792" cy="3510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4560" y="243767"/>
            <a:ext cx="4779264" cy="4729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1808" y="97507"/>
            <a:ext cx="5998464" cy="492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663" y="1413853"/>
            <a:ext cx="6534911" cy="2291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896" y="682549"/>
            <a:ext cx="6388608" cy="3754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71" y="487535"/>
            <a:ext cx="8680704" cy="4485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188920"/>
            <a:ext cx="5413248" cy="493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48753"/>
            <a:ext cx="6973824" cy="5070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71" y="0"/>
            <a:ext cx="8631936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1316346"/>
            <a:ext cx="8973312" cy="263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286427"/>
            <a:ext cx="6047232" cy="483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753"/>
            <a:ext cx="9119616" cy="5094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360" y="975071"/>
            <a:ext cx="7120128" cy="414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97507"/>
            <a:ext cx="7071360" cy="5021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591" y="0"/>
            <a:ext cx="7272528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87" y="0"/>
            <a:ext cx="751636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8920"/>
            <a:ext cx="9144000" cy="495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35" y="487535"/>
            <a:ext cx="8924544" cy="4241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5503" y="146260"/>
            <a:ext cx="6437376" cy="493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2896" y="0"/>
            <a:ext cx="7120128" cy="5076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263" y="0"/>
            <a:ext cx="871728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6534912" cy="414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6096000" cy="2145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6096000" cy="3705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5035296" cy="2388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8680704" cy="1706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7802880" cy="414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97507"/>
            <a:ext cx="7363968" cy="492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9632" y="286427"/>
            <a:ext cx="4535424" cy="4637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591" y="487535"/>
            <a:ext cx="7266432" cy="4241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41275"/>
            <a:ext cx="8631936" cy="480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676455"/>
            <a:ext cx="4248912" cy="444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773962"/>
            <a:ext cx="6096000" cy="434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7023" y="0"/>
            <a:ext cx="4974335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3962"/>
            <a:ext cx="9076944" cy="3327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784336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751" y="731303"/>
            <a:ext cx="8095488" cy="3272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72" y="292521"/>
            <a:ext cx="7985759" cy="4686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672" y="146260"/>
            <a:ext cx="7534656" cy="493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143" y="97507"/>
            <a:ext cx="8339328" cy="4972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4416" y="243767"/>
            <a:ext cx="5419344" cy="4552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3616" y="97507"/>
            <a:ext cx="3121152" cy="5033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55" y="0"/>
            <a:ext cx="7461504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188920"/>
            <a:ext cx="5413248" cy="493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91413"/>
            <a:ext cx="5510783" cy="5027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0"/>
            <a:ext cx="7022592" cy="511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0"/>
            <a:ext cx="6876288" cy="511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0575" y="195014"/>
            <a:ext cx="5998464" cy="4777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5503" y="91413"/>
            <a:ext cx="6443472" cy="496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676455"/>
            <a:ext cx="4248912" cy="444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127" y="773962"/>
            <a:ext cx="6096000" cy="434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" y="91413"/>
            <a:ext cx="8827008" cy="5027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On-screen Show (16:9)</PresentationFormat>
  <Paragraphs>0</Paragraphs>
  <Slides>199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01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sandeep misra</cp:lastModifiedBy>
  <cp:revision>1</cp:revision>
  <dcterms:created xsi:type="dcterms:W3CDTF">2019-10-30T18:11:36Z</dcterms:created>
  <dcterms:modified xsi:type="dcterms:W3CDTF">2019-10-30T18:52:52Z</dcterms:modified>
</cp:coreProperties>
</file>